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4" r:id="rId2"/>
    <p:sldId id="266" r:id="rId3"/>
    <p:sldId id="267" r:id="rId4"/>
    <p:sldId id="268" r:id="rId5"/>
    <p:sldId id="269" r:id="rId6"/>
    <p:sldId id="270" r:id="rId7"/>
    <p:sldId id="271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2F0"/>
    <a:srgbClr val="E4E3F1"/>
    <a:srgbClr val="ABACD8"/>
    <a:srgbClr val="8282C5"/>
    <a:srgbClr val="4D51AC"/>
    <a:srgbClr val="01035C"/>
    <a:srgbClr val="3D41A4"/>
    <a:srgbClr val="4249A4"/>
    <a:srgbClr val="0404F9"/>
    <a:srgbClr val="F3F4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7D4E2-CF37-4BE9-BA35-C8409361BD2F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ACA4E5-5AA8-41DC-9965-0BE47EDDE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651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 rtl="1">
              <a:defRPr sz="4800">
                <a:cs typeface="B Titr" panose="00000700000000000000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cs typeface="B Nazanin" panose="00000400000000000000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9B77-7E60-407F-8585-0E499468127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01" y="257891"/>
            <a:ext cx="846226" cy="10985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78"/>
          <a:stretch/>
        </p:blipFill>
        <p:spPr>
          <a:xfrm>
            <a:off x="1536074" y="23813"/>
            <a:ext cx="9119851" cy="156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28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9B77-7E60-407F-8585-0E4994681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61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9B77-7E60-407F-8585-0E4994681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29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09068"/>
            <a:ext cx="10515600" cy="1029564"/>
          </a:xfrm>
          <a:prstGeom prst="rect">
            <a:avLst/>
          </a:prstGeom>
        </p:spPr>
        <p:txBody>
          <a:bodyPr/>
          <a:lstStyle>
            <a:lvl1pPr algn="ctr" rtl="1">
              <a:defRPr sz="2400">
                <a:solidFill>
                  <a:schemeClr val="bg1"/>
                </a:solidFill>
                <a:cs typeface="B Titr" panose="00000700000000000000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0615"/>
            <a:ext cx="10515600" cy="3136348"/>
          </a:xfrm>
        </p:spPr>
        <p:txBody>
          <a:bodyPr>
            <a:normAutofit/>
          </a:bodyPr>
          <a:lstStyle>
            <a:lvl1pPr marL="0" indent="0" algn="r" rtl="1">
              <a:buNone/>
              <a:defRPr sz="1800">
                <a:solidFill>
                  <a:schemeClr val="bg1"/>
                </a:solidFill>
                <a:cs typeface="B Lotus" panose="00000400000000000000" pitchFamily="2" charset="-78"/>
              </a:defRPr>
            </a:lvl1pPr>
            <a:lvl2pPr algn="r" rtl="1">
              <a:defRPr>
                <a:cs typeface="B Nazanin" panose="00000400000000000000" pitchFamily="2" charset="-78"/>
              </a:defRPr>
            </a:lvl2pPr>
            <a:lvl3pPr algn="r" rtl="1">
              <a:defRPr>
                <a:cs typeface="B Nazanin" panose="00000400000000000000" pitchFamily="2" charset="-78"/>
              </a:defRPr>
            </a:lvl3pPr>
            <a:lvl4pPr algn="r" rtl="1">
              <a:defRPr>
                <a:cs typeface="B Nazanin" panose="00000400000000000000" pitchFamily="2" charset="-78"/>
              </a:defRPr>
            </a:lvl4pPr>
            <a:lvl5pPr algn="r" rtl="1">
              <a:defRPr>
                <a:cs typeface="B Nazanin" panose="00000400000000000000" pitchFamily="2" charset="-78"/>
              </a:defRPr>
            </a:lvl5pPr>
          </a:lstStyle>
          <a:p>
            <a:pPr lvl="0"/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01" y="257891"/>
            <a:ext cx="846226" cy="10985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78"/>
          <a:stretch/>
        </p:blipFill>
        <p:spPr>
          <a:xfrm>
            <a:off x="1536074" y="23813"/>
            <a:ext cx="9119851" cy="1566707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D6A9B77-7E60-407F-8585-0E4994681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88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9B77-7E60-407F-8585-0E499468127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01" y="257891"/>
            <a:ext cx="846226" cy="10985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78"/>
          <a:stretch/>
        </p:blipFill>
        <p:spPr>
          <a:xfrm>
            <a:off x="1536074" y="23813"/>
            <a:ext cx="9119851" cy="156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468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9B77-7E60-407F-8585-0E49946812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01" y="257891"/>
            <a:ext cx="846226" cy="10985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78"/>
          <a:stretch/>
        </p:blipFill>
        <p:spPr>
          <a:xfrm>
            <a:off x="1536074" y="23813"/>
            <a:ext cx="9119851" cy="156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166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9B77-7E60-407F-8585-0E4994681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283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9B77-7E60-407F-8585-0E4994681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96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9B77-7E60-407F-8585-0E49946812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1305" y="150693"/>
            <a:ext cx="965744" cy="12537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42" y="325040"/>
            <a:ext cx="905009" cy="905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27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9B77-7E60-407F-8585-0E4994681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77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9B77-7E60-407F-8585-0E4994681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05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E3E2F0"/>
            </a:gs>
            <a:gs pos="0">
              <a:srgbClr val="01035C"/>
            </a:gs>
            <a:gs pos="40000">
              <a:srgbClr val="4D51AC"/>
            </a:gs>
            <a:gs pos="63000">
              <a:srgbClr val="8282C5"/>
            </a:gs>
            <a:gs pos="84000">
              <a:srgbClr val="ABACD8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A9B77-7E60-407F-8585-0E4994681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1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9B77-7E60-407F-8585-0E49946812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4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(عنوان </a:t>
            </a:r>
            <a:r>
              <a:rPr lang="fa-IR" dirty="0"/>
              <a:t>مقاله </a:t>
            </a:r>
            <a:r>
              <a:rPr lang="fa-IR" dirty="0" smtClean="0"/>
              <a:t>–</a:t>
            </a:r>
            <a:r>
              <a:rPr lang="en-US" dirty="0" smtClean="0"/>
              <a:t> B-</a:t>
            </a:r>
            <a:r>
              <a:rPr lang="en-US" dirty="0" err="1" smtClean="0"/>
              <a:t>titr</a:t>
            </a:r>
            <a:r>
              <a:rPr lang="fa-IR" dirty="0" smtClean="0"/>
              <a:t>)-(</a:t>
            </a:r>
            <a:r>
              <a:rPr lang="en-US" dirty="0" smtClean="0"/>
              <a:t>size:24</a:t>
            </a:r>
            <a:r>
              <a:rPr lang="fa-IR" dirty="0" smtClean="0"/>
              <a:t>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fa-IR" sz="2400" b="1" dirty="0">
                <a:cs typeface="B Lotus" panose="00000400000000000000" pitchFamily="2" charset="-78"/>
              </a:rPr>
              <a:t>نویسنده اول</a:t>
            </a:r>
          </a:p>
          <a:p>
            <a:pPr algn="ctr"/>
            <a:r>
              <a:rPr lang="fa-IR" sz="2400" b="1" dirty="0" smtClean="0">
                <a:cs typeface="B Lotus" panose="00000400000000000000" pitchFamily="2" charset="-78"/>
              </a:rPr>
              <a:t>مشخصات و عنوان دانشگاه نویسنده اول </a:t>
            </a:r>
            <a:endParaRPr lang="en-US" sz="2400" b="1" dirty="0" smtClean="0">
              <a:cs typeface="B Lotus" panose="00000400000000000000" pitchFamily="2" charset="-78"/>
            </a:endParaRPr>
          </a:p>
          <a:p>
            <a:pPr algn="ctr"/>
            <a:r>
              <a:rPr lang="fa-IR" sz="2400" b="1" dirty="0">
                <a:cs typeface="B Lotus" panose="00000400000000000000" pitchFamily="2" charset="-78"/>
              </a:rPr>
              <a:t>نویسنده دوم</a:t>
            </a:r>
          </a:p>
          <a:p>
            <a:pPr algn="ctr"/>
            <a:r>
              <a:rPr lang="fa-IR" sz="2400" b="1" dirty="0">
                <a:cs typeface="B Lotus" panose="00000400000000000000" pitchFamily="2" charset="-78"/>
              </a:rPr>
              <a:t>مشخصات و عنوان دانشگاه نویسنده دوم</a:t>
            </a:r>
          </a:p>
          <a:p>
            <a:pPr algn="ctr"/>
            <a:r>
              <a:rPr lang="fa-IR" sz="2400" b="1" dirty="0" smtClean="0">
                <a:cs typeface="B Lotus" panose="00000400000000000000" pitchFamily="2" charset="-78"/>
              </a:rPr>
              <a:t> </a:t>
            </a:r>
            <a:r>
              <a:rPr lang="fa-IR" sz="2400" b="1" dirty="0">
                <a:cs typeface="B Lotus" panose="00000400000000000000" pitchFamily="2" charset="-78"/>
              </a:rPr>
              <a:t>نویسنده سوم</a:t>
            </a:r>
          </a:p>
          <a:p>
            <a:pPr algn="ctr"/>
            <a:r>
              <a:rPr lang="fa-IR" sz="2400" b="1" dirty="0">
                <a:cs typeface="B Lotus" panose="00000400000000000000" pitchFamily="2" charset="-78"/>
              </a:rPr>
              <a:t>مشخصات و عنوان دانشگاه نویسنده </a:t>
            </a:r>
            <a:r>
              <a:rPr lang="fa-IR" sz="2400" b="1" dirty="0" smtClean="0">
                <a:cs typeface="B Lotus" panose="00000400000000000000" pitchFamily="2" charset="-78"/>
              </a:rPr>
              <a:t>سوم</a:t>
            </a:r>
          </a:p>
          <a:p>
            <a:pPr algn="ctr"/>
            <a:endParaRPr lang="fa-IR" sz="2400" b="1" dirty="0" smtClean="0">
              <a:cs typeface="B Lotus" panose="00000400000000000000" pitchFamily="2" charset="-78"/>
            </a:endParaRPr>
          </a:p>
          <a:p>
            <a:r>
              <a:rPr lang="fa-IR" sz="2400" b="1" dirty="0" smtClean="0"/>
              <a:t>راهنما:</a:t>
            </a:r>
            <a:r>
              <a:rPr lang="fa-IR" sz="2000" dirty="0"/>
              <a:t>لطفا در سایز ، رنگ و نوع فونت و ظاهر اسلاید ها تغییری اعمال نکنید</a:t>
            </a:r>
            <a:r>
              <a:rPr lang="fa-IR" sz="2000" dirty="0" smtClean="0"/>
              <a:t>.</a:t>
            </a:r>
            <a:endParaRPr lang="fa-IR" sz="2000" b="1" dirty="0">
              <a:cs typeface="B Lotus" panose="00000400000000000000" pitchFamily="2" charset="-78"/>
            </a:endParaRPr>
          </a:p>
          <a:p>
            <a:pPr algn="ctr"/>
            <a:endParaRPr lang="fa-IR" sz="2400" b="1" dirty="0" smtClean="0">
              <a:cs typeface="B Lotus" panose="00000400000000000000" pitchFamily="2" charset="-78"/>
            </a:endParaRP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9B77-7E60-407F-8585-0E499468127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84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18" y="1713124"/>
            <a:ext cx="10515600" cy="664316"/>
          </a:xfrm>
        </p:spPr>
        <p:txBody>
          <a:bodyPr/>
          <a:lstStyle/>
          <a:p>
            <a:pPr algn="r"/>
            <a:r>
              <a:rPr lang="fa-IR" dirty="0" smtClean="0"/>
              <a:t>مقدمه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206" y="2687918"/>
            <a:ext cx="10515600" cy="313634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a-IR" sz="1800" dirty="0" smtClean="0"/>
              <a:t>متن ...................</a:t>
            </a:r>
          </a:p>
          <a:p>
            <a:pPr>
              <a:lnSpc>
                <a:spcPct val="150000"/>
              </a:lnSpc>
            </a:pPr>
            <a:r>
              <a:rPr lang="fa-IR" sz="1800" dirty="0" smtClean="0"/>
              <a:t>.....................................فونت </a:t>
            </a:r>
            <a:r>
              <a:rPr lang="en-US" sz="1800" dirty="0" smtClean="0"/>
              <a:t>B </a:t>
            </a:r>
            <a:r>
              <a:rPr lang="en-US" sz="1800" dirty="0" err="1" smtClean="0"/>
              <a:t>Lutos</a:t>
            </a:r>
            <a:r>
              <a:rPr lang="fa-IR" sz="1800" dirty="0" smtClean="0"/>
              <a:t> .................................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a-IR" sz="1800" dirty="0" smtClean="0"/>
              <a:t>....................................................................................اندازه 18...............................................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9B77-7E60-407F-8585-0E499468127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41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09068"/>
            <a:ext cx="10515600" cy="664315"/>
          </a:xfrm>
        </p:spPr>
        <p:txBody>
          <a:bodyPr/>
          <a:lstStyle/>
          <a:p>
            <a:r>
              <a:rPr lang="fa-IR" dirty="0"/>
              <a:t>روش شناسی </a:t>
            </a:r>
            <a:r>
              <a:rPr lang="fa-IR" dirty="0" smtClean="0"/>
              <a:t>تحقیق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lnSpc>
                <a:spcPct val="150000"/>
              </a:lnSpc>
            </a:pPr>
            <a:r>
              <a:rPr lang="fa-IR" dirty="0" smtClean="0"/>
              <a:t>متن ...................</a:t>
            </a:r>
          </a:p>
          <a:p>
            <a:pPr algn="r">
              <a:lnSpc>
                <a:spcPct val="150000"/>
              </a:lnSpc>
            </a:pPr>
            <a:r>
              <a:rPr lang="fa-IR" dirty="0" smtClean="0"/>
              <a:t>.....................................فونت </a:t>
            </a:r>
            <a:r>
              <a:rPr lang="en-US" dirty="0" smtClean="0"/>
              <a:t>B </a:t>
            </a:r>
            <a:r>
              <a:rPr lang="en-US" dirty="0" err="1" smtClean="0"/>
              <a:t>Lutos</a:t>
            </a:r>
            <a:r>
              <a:rPr lang="fa-IR" dirty="0" smtClean="0"/>
              <a:t> ................................. </a:t>
            </a:r>
          </a:p>
          <a:p>
            <a:pPr algn="r">
              <a:lnSpc>
                <a:spcPct val="150000"/>
              </a:lnSpc>
            </a:pPr>
            <a:r>
              <a:rPr lang="fa-IR" dirty="0" smtClean="0"/>
              <a:t>....................................................................................اندازه 18...............................................</a:t>
            </a:r>
          </a:p>
          <a:p>
            <a:pPr algn="r"/>
            <a:endParaRPr lang="en-US" dirty="0" smtClean="0"/>
          </a:p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9B77-7E60-407F-8585-0E499468127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4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09068"/>
            <a:ext cx="10515600" cy="599001"/>
          </a:xfrm>
        </p:spPr>
        <p:txBody>
          <a:bodyPr/>
          <a:lstStyle/>
          <a:p>
            <a:r>
              <a:rPr lang="fa-IR" dirty="0"/>
              <a:t>یافته </a:t>
            </a:r>
            <a:r>
              <a:rPr lang="fa-IR" dirty="0" smtClean="0"/>
              <a:t>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a-IR" dirty="0" smtClean="0"/>
              <a:t>متن ...................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.....................................فونت </a:t>
            </a:r>
            <a:r>
              <a:rPr lang="en-US" dirty="0" smtClean="0"/>
              <a:t>B </a:t>
            </a:r>
            <a:r>
              <a:rPr lang="en-US" dirty="0" err="1" smtClean="0"/>
              <a:t>Lutos</a:t>
            </a:r>
            <a:r>
              <a:rPr lang="fa-IR" dirty="0" smtClean="0"/>
              <a:t> ................................. 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....................................................................................اندازه 18...............................................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9B77-7E60-407F-8585-0E499468127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74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بحث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a-IR" dirty="0" smtClean="0">
                <a:cs typeface="B Nazanin" panose="00000400000000000000" pitchFamily="2" charset="-78"/>
              </a:rPr>
              <a:t>متن ...................</a:t>
            </a:r>
          </a:p>
          <a:p>
            <a:pPr>
              <a:lnSpc>
                <a:spcPct val="150000"/>
              </a:lnSpc>
            </a:pPr>
            <a:r>
              <a:rPr lang="fa-IR" dirty="0" smtClean="0">
                <a:cs typeface="B Nazanin" panose="00000400000000000000" pitchFamily="2" charset="-78"/>
              </a:rPr>
              <a:t>.....................................فونت </a:t>
            </a:r>
            <a:r>
              <a:rPr lang="en-US" dirty="0" smtClean="0">
                <a:cs typeface="B Nazanin" panose="00000400000000000000" pitchFamily="2" charset="-78"/>
              </a:rPr>
              <a:t>B </a:t>
            </a:r>
            <a:r>
              <a:rPr lang="en-US" dirty="0" err="1" smtClean="0">
                <a:cs typeface="B Nazanin" panose="00000400000000000000" pitchFamily="2" charset="-78"/>
              </a:rPr>
              <a:t>Lutos</a:t>
            </a:r>
            <a:r>
              <a:rPr lang="fa-IR" dirty="0" smtClean="0">
                <a:cs typeface="B Nazanin" panose="00000400000000000000" pitchFamily="2" charset="-78"/>
              </a:rPr>
              <a:t> ................................. </a:t>
            </a:r>
          </a:p>
          <a:p>
            <a:pPr>
              <a:lnSpc>
                <a:spcPct val="150000"/>
              </a:lnSpc>
            </a:pPr>
            <a:r>
              <a:rPr lang="fa-IR" dirty="0" smtClean="0">
                <a:cs typeface="B Nazanin" panose="00000400000000000000" pitchFamily="2" charset="-78"/>
              </a:rPr>
              <a:t>....................................................................................اندازه 18...............................................</a:t>
            </a:r>
          </a:p>
          <a:p>
            <a:endParaRPr lang="en-US" dirty="0" smtClean="0">
              <a:cs typeface="B Nazanin" panose="00000400000000000000" pitchFamily="2" charset="-78"/>
            </a:endParaRPr>
          </a:p>
          <a:p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9B77-7E60-407F-8585-0E499468127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42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نتیجه </a:t>
            </a:r>
            <a:r>
              <a:rPr lang="fa-IR" dirty="0"/>
              <a:t>گیری کلی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a-IR" dirty="0" smtClean="0">
                <a:cs typeface="B Nazanin" panose="00000400000000000000" pitchFamily="2" charset="-78"/>
              </a:rPr>
              <a:t>متن ...................</a:t>
            </a:r>
          </a:p>
          <a:p>
            <a:pPr>
              <a:lnSpc>
                <a:spcPct val="150000"/>
              </a:lnSpc>
            </a:pPr>
            <a:r>
              <a:rPr lang="fa-IR" dirty="0" smtClean="0">
                <a:cs typeface="B Nazanin" panose="00000400000000000000" pitchFamily="2" charset="-78"/>
              </a:rPr>
              <a:t>.....................................فونت </a:t>
            </a:r>
            <a:r>
              <a:rPr lang="en-US" dirty="0" smtClean="0">
                <a:cs typeface="B Nazanin" panose="00000400000000000000" pitchFamily="2" charset="-78"/>
              </a:rPr>
              <a:t>B </a:t>
            </a:r>
            <a:r>
              <a:rPr lang="en-US" dirty="0" err="1" smtClean="0">
                <a:cs typeface="B Nazanin" panose="00000400000000000000" pitchFamily="2" charset="-78"/>
              </a:rPr>
              <a:t>Lutos</a:t>
            </a:r>
            <a:r>
              <a:rPr lang="fa-IR" dirty="0" smtClean="0">
                <a:cs typeface="B Nazanin" panose="00000400000000000000" pitchFamily="2" charset="-78"/>
              </a:rPr>
              <a:t> ................................. </a:t>
            </a:r>
          </a:p>
          <a:p>
            <a:pPr>
              <a:lnSpc>
                <a:spcPct val="150000"/>
              </a:lnSpc>
            </a:pPr>
            <a:r>
              <a:rPr lang="fa-IR" dirty="0" smtClean="0">
                <a:cs typeface="B Nazanin" panose="00000400000000000000" pitchFamily="2" charset="-78"/>
              </a:rPr>
              <a:t>....................................................................................اندازه 18...............................................</a:t>
            </a:r>
          </a:p>
          <a:p>
            <a:endParaRPr lang="en-US" dirty="0" smtClean="0">
              <a:cs typeface="B Nazanin" panose="00000400000000000000" pitchFamily="2" charset="-78"/>
            </a:endParaRPr>
          </a:p>
          <a:p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9B77-7E60-407F-8585-0E499468127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31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78912"/>
            <a:ext cx="10515600" cy="3136348"/>
          </a:xfrm>
        </p:spPr>
        <p:txBody>
          <a:bodyPr/>
          <a:lstStyle/>
          <a:p>
            <a:r>
              <a:rPr lang="fa-IR" dirty="0" smtClean="0"/>
              <a:t>تشکر و قدردانی.....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9B77-7E60-407F-8585-0E499468127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7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126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 Lotus</vt:lpstr>
      <vt:lpstr>B Nazanin</vt:lpstr>
      <vt:lpstr>B Titr</vt:lpstr>
      <vt:lpstr>Calibri</vt:lpstr>
      <vt:lpstr>Calibri Light</vt:lpstr>
      <vt:lpstr>Office Theme</vt:lpstr>
      <vt:lpstr>PowerPoint Presentation</vt:lpstr>
      <vt:lpstr>(عنوان مقاله – B-titr)-(size:24)</vt:lpstr>
      <vt:lpstr>مقدمه</vt:lpstr>
      <vt:lpstr>روش شناسی تحقیق</vt:lpstr>
      <vt:lpstr>یافته ها</vt:lpstr>
      <vt:lpstr>بحث</vt:lpstr>
      <vt:lpstr>نتیجه گیری کلی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14</cp:revision>
  <dcterms:created xsi:type="dcterms:W3CDTF">2024-10-13T12:14:12Z</dcterms:created>
  <dcterms:modified xsi:type="dcterms:W3CDTF">2024-10-13T13:47:13Z</dcterms:modified>
</cp:coreProperties>
</file>