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10972800" cy="14630400"/>
  <p:notesSz cx="6858000" cy="9144000"/>
  <p:defaultTextStyle>
    <a:defPPr>
      <a:defRPr lang="ru-RU"/>
    </a:defPPr>
    <a:lvl1pPr marL="0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46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892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339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785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230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676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122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569" algn="l" defTabSz="1228892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56" userDrawn="1">
          <p15:clr>
            <a:srgbClr val="A4A3A4"/>
          </p15:clr>
        </p15:guide>
        <p15:guide id="6" orient="horz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BFF"/>
    <a:srgbClr val="197DCE"/>
    <a:srgbClr val="008EDC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2" autoAdjust="0"/>
    <p:restoredTop sz="94274" autoAdjust="0"/>
  </p:normalViewPr>
  <p:slideViewPr>
    <p:cSldViewPr snapToGrid="0" showGuides="1">
      <p:cViewPr varScale="1">
        <p:scale>
          <a:sx n="35" d="100"/>
          <a:sy n="35" d="100"/>
        </p:scale>
        <p:origin x="2142" y="60"/>
      </p:cViewPr>
      <p:guideLst>
        <p:guide pos="3456"/>
        <p:guide orient="horz"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A5B2-8064-4382-9E31-9E46E0F5B2C3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FEE5-93F6-4794-9247-D82E88608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13.10.2024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1pPr>
    <a:lvl2pPr marL="614446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2pPr>
    <a:lvl3pPr marL="1228892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3pPr>
    <a:lvl4pPr marL="1843339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4pPr>
    <a:lvl5pPr marL="2457785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5pPr>
    <a:lvl6pPr marL="3072230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6pPr>
    <a:lvl7pPr marL="3686676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7pPr>
    <a:lvl8pPr marL="4301122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8pPr>
    <a:lvl9pPr marL="4915569" algn="l" defTabSz="1228892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731" y="3065431"/>
            <a:ext cx="5121613" cy="323702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7634" y="10872880"/>
            <a:ext cx="3930777" cy="2026302"/>
          </a:xfrm>
        </p:spPr>
        <p:txBody>
          <a:bodyPr>
            <a:noAutofit/>
          </a:bodyPr>
          <a:lstStyle>
            <a:lvl1pPr marL="0" indent="0" algn="l">
              <a:buNone/>
              <a:defRPr sz="3360" b="0" i="0">
                <a:solidFill>
                  <a:schemeClr val="accent3"/>
                </a:solidFill>
                <a:latin typeface="+mn-lt"/>
              </a:defRPr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7262195" y="11567286"/>
            <a:ext cx="663007" cy="1571569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8126965" y="7389079"/>
            <a:ext cx="2857783" cy="6286272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9939447" y="9741013"/>
            <a:ext cx="1040232" cy="1842528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9669296" y="-3602"/>
            <a:ext cx="1303149" cy="2140584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5883103" y="-27096"/>
            <a:ext cx="4481001" cy="4552128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5867068" y="-27094"/>
            <a:ext cx="4526725" cy="4579224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07635" y="7307442"/>
            <a:ext cx="3266369" cy="2026302"/>
          </a:xfrm>
        </p:spPr>
        <p:txBody>
          <a:bodyPr>
            <a:normAutofit/>
          </a:bodyPr>
          <a:lstStyle>
            <a:lvl1pPr marL="0" indent="0">
              <a:buNone/>
              <a:defRPr sz="336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06146" y="6665875"/>
            <a:ext cx="1942467" cy="32256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033" y="10790142"/>
            <a:ext cx="643597" cy="2026302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153458" y="2"/>
            <a:ext cx="6827331" cy="1269242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8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20671" y="5"/>
            <a:ext cx="6248703" cy="12660525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8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451" y="966508"/>
            <a:ext cx="9464040" cy="282786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7834127" y="11568867"/>
            <a:ext cx="662941" cy="1571414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8693487" y="8057570"/>
            <a:ext cx="2286000" cy="560832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1980" y="8438754"/>
            <a:ext cx="3930777" cy="1119384"/>
          </a:xfrm>
        </p:spPr>
        <p:txBody>
          <a:bodyPr>
            <a:noAutofit/>
          </a:bodyPr>
          <a:lstStyle>
            <a:lvl1pPr marL="0" indent="0" algn="l">
              <a:buNone/>
              <a:defRPr sz="33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980" y="9884506"/>
            <a:ext cx="3930777" cy="778934"/>
          </a:xfrm>
        </p:spPr>
        <p:txBody>
          <a:bodyPr>
            <a:noAutofit/>
          </a:bodyPr>
          <a:lstStyle>
            <a:lvl1pPr marL="0" indent="0" algn="l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1980" y="10438351"/>
            <a:ext cx="3930777" cy="778934"/>
          </a:xfrm>
        </p:spPr>
        <p:txBody>
          <a:bodyPr>
            <a:noAutofit/>
          </a:bodyPr>
          <a:lstStyle>
            <a:lvl1pPr marL="0" indent="0" algn="l">
              <a:buNone/>
              <a:defRPr sz="3000" b="1" i="0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1980" y="11379839"/>
            <a:ext cx="3930777" cy="778934"/>
          </a:xfrm>
        </p:spPr>
        <p:txBody>
          <a:bodyPr>
            <a:noAutofit/>
          </a:bodyPr>
          <a:lstStyle>
            <a:lvl1pPr marL="0" indent="0" algn="l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1980" y="11933685"/>
            <a:ext cx="3930777" cy="778934"/>
          </a:xfrm>
        </p:spPr>
        <p:txBody>
          <a:bodyPr>
            <a:noAutofit/>
          </a:bodyPr>
          <a:lstStyle>
            <a:lvl1pPr marL="0" indent="0" algn="l">
              <a:buNone/>
              <a:defRPr sz="3000" b="1" i="0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810881" y="3331320"/>
            <a:ext cx="2676501" cy="352651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6455171" y="-27080"/>
            <a:ext cx="4480560" cy="455168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731" y="3065431"/>
            <a:ext cx="5121613" cy="323702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7262195" y="11567286"/>
            <a:ext cx="663007" cy="1571569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8126965" y="7389079"/>
            <a:ext cx="2857783" cy="6286272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9939447" y="9741013"/>
            <a:ext cx="1040232" cy="1842528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9669296" y="-3602"/>
            <a:ext cx="1303149" cy="2140584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5883103" y="-27096"/>
            <a:ext cx="4481001" cy="4552128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5867068" y="-27094"/>
            <a:ext cx="4526725" cy="4579224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06146" y="6665875"/>
            <a:ext cx="1942467" cy="32256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033" y="10790142"/>
            <a:ext cx="643597" cy="2026302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31" y="7315202"/>
            <a:ext cx="3266369" cy="201854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74330" lvl="0" indent="-27433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198941" y="3510078"/>
            <a:ext cx="3777064" cy="2136829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0968229" y="5616332"/>
            <a:ext cx="4573" cy="54146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3789" y="1692102"/>
            <a:ext cx="8229600" cy="1398657"/>
          </a:xfrm>
        </p:spPr>
        <p:txBody>
          <a:bodyPr anchor="b">
            <a:normAutofit/>
          </a:bodyPr>
          <a:lstStyle>
            <a:lvl1pPr algn="l">
              <a:defRPr sz="48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195" y="4004378"/>
            <a:ext cx="6158951" cy="1058609"/>
          </a:xfrm>
        </p:spPr>
        <p:txBody>
          <a:bodyPr>
            <a:normAutofit/>
          </a:bodyPr>
          <a:lstStyle>
            <a:lvl1pPr marL="0" indent="0" algn="l">
              <a:buNone/>
              <a:defRPr sz="2160" b="1" i="0">
                <a:solidFill>
                  <a:schemeClr val="accent1"/>
                </a:solidFill>
              </a:defRPr>
            </a:lvl1pPr>
            <a:lvl2pPr marL="548661" indent="0" algn="ctr">
              <a:buNone/>
              <a:defRPr sz="2400"/>
            </a:lvl2pPr>
            <a:lvl3pPr marL="1097321" indent="0" algn="ctr">
              <a:buNone/>
              <a:defRPr sz="2160"/>
            </a:lvl3pPr>
            <a:lvl4pPr marL="1645982" indent="0" algn="ctr">
              <a:buNone/>
              <a:defRPr sz="1920"/>
            </a:lvl4pPr>
            <a:lvl5pPr marL="2194642" indent="0" algn="ctr">
              <a:buNone/>
              <a:defRPr sz="1920"/>
            </a:lvl5pPr>
            <a:lvl6pPr marL="2743303" indent="0" algn="ctr">
              <a:buNone/>
              <a:defRPr sz="1920"/>
            </a:lvl6pPr>
            <a:lvl7pPr marL="3291963" indent="0" algn="ctr">
              <a:buNone/>
              <a:defRPr sz="1920"/>
            </a:lvl7pPr>
            <a:lvl8pPr marL="3840624" indent="0" algn="ctr">
              <a:buNone/>
              <a:defRPr sz="1920"/>
            </a:lvl8pPr>
            <a:lvl9pPr marL="4389285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812902" y="3308695"/>
            <a:ext cx="2946197" cy="32256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509961" y="9947613"/>
            <a:ext cx="7462839" cy="1622907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518865" y="9953370"/>
            <a:ext cx="7449363" cy="548721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0968228" y="9953368"/>
            <a:ext cx="4573" cy="54144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514711" y="10502089"/>
            <a:ext cx="7458089" cy="1094590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 userDrawn="1">
          <p15:clr>
            <a:srgbClr val="FBAE40"/>
          </p15:clr>
        </p15:guide>
        <p15:guide id="2" pos="345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2" y="3894667"/>
            <a:ext cx="9464040" cy="9282855"/>
          </a:xfrm>
        </p:spPr>
        <p:txBody>
          <a:bodyPr>
            <a:normAutofit/>
          </a:bodyPr>
          <a:lstStyle>
            <a:lvl1pPr>
              <a:defRPr sz="1920">
                <a:solidFill>
                  <a:schemeClr val="tx1"/>
                </a:solidFill>
              </a:defRPr>
            </a:lvl1pPr>
            <a:lvl2pPr>
              <a:defRPr sz="1680">
                <a:solidFill>
                  <a:schemeClr val="tx1"/>
                </a:solidFill>
              </a:defRPr>
            </a:lvl2pPr>
            <a:lvl3pPr>
              <a:defRPr sz="144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1" y="778936"/>
            <a:ext cx="8145465" cy="2017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754380" y="3184051"/>
            <a:ext cx="5538521" cy="32256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1" y="778936"/>
            <a:ext cx="8145465" cy="2017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754380" y="3184051"/>
            <a:ext cx="5538521" cy="32256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811" y="3894665"/>
            <a:ext cx="4642008" cy="898313"/>
          </a:xfrm>
        </p:spPr>
        <p:txBody>
          <a:bodyPr anchor="b">
            <a:normAutofit/>
          </a:bodyPr>
          <a:lstStyle>
            <a:lvl1pPr marL="0" indent="0">
              <a:buNone/>
              <a:defRPr sz="2160" b="1"/>
            </a:lvl1pPr>
            <a:lvl2pPr marL="548661" indent="0">
              <a:buNone/>
              <a:defRPr sz="2400" b="1"/>
            </a:lvl2pPr>
            <a:lvl3pPr marL="1097321" indent="0">
              <a:buNone/>
              <a:defRPr sz="2160" b="1"/>
            </a:lvl3pPr>
            <a:lvl4pPr marL="1645982" indent="0">
              <a:buNone/>
              <a:defRPr sz="1920" b="1"/>
            </a:lvl4pPr>
            <a:lvl5pPr marL="2194642" indent="0">
              <a:buNone/>
              <a:defRPr sz="1920" b="1"/>
            </a:lvl5pPr>
            <a:lvl6pPr marL="2743303" indent="0">
              <a:buNone/>
              <a:defRPr sz="1920" b="1"/>
            </a:lvl6pPr>
            <a:lvl7pPr marL="3291963" indent="0">
              <a:buNone/>
              <a:defRPr sz="1920" b="1"/>
            </a:lvl7pPr>
            <a:lvl8pPr marL="3840624" indent="0">
              <a:buNone/>
              <a:defRPr sz="1920" b="1"/>
            </a:lvl8pPr>
            <a:lvl9pPr marL="4389285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811" y="4956713"/>
            <a:ext cx="4642008" cy="7226767"/>
          </a:xfrm>
        </p:spPr>
        <p:txBody>
          <a:bodyPr>
            <a:normAutofit/>
          </a:bodyPr>
          <a:lstStyle>
            <a:lvl1pPr>
              <a:defRPr sz="1920">
                <a:solidFill>
                  <a:schemeClr val="tx1"/>
                </a:solidFill>
              </a:defRPr>
            </a:lvl1pPr>
            <a:lvl2pPr>
              <a:defRPr sz="1680">
                <a:solidFill>
                  <a:schemeClr val="tx1"/>
                </a:solidFill>
              </a:defRPr>
            </a:lvl2pPr>
            <a:lvl3pPr>
              <a:defRPr sz="144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4981" y="3901441"/>
            <a:ext cx="4664869" cy="891537"/>
          </a:xfrm>
        </p:spPr>
        <p:txBody>
          <a:bodyPr anchor="b">
            <a:normAutofit/>
          </a:bodyPr>
          <a:lstStyle>
            <a:lvl1pPr marL="0" indent="0">
              <a:buNone/>
              <a:defRPr sz="2160" b="1"/>
            </a:lvl1pPr>
            <a:lvl2pPr marL="548661" indent="0">
              <a:buNone/>
              <a:defRPr sz="2400" b="1"/>
            </a:lvl2pPr>
            <a:lvl3pPr marL="1097321" indent="0">
              <a:buNone/>
              <a:defRPr sz="2160" b="1"/>
            </a:lvl3pPr>
            <a:lvl4pPr marL="1645982" indent="0">
              <a:buNone/>
              <a:defRPr sz="1920" b="1"/>
            </a:lvl4pPr>
            <a:lvl5pPr marL="2194642" indent="0">
              <a:buNone/>
              <a:defRPr sz="1920" b="1"/>
            </a:lvl5pPr>
            <a:lvl6pPr marL="2743303" indent="0">
              <a:buNone/>
              <a:defRPr sz="1920" b="1"/>
            </a:lvl6pPr>
            <a:lvl7pPr marL="3291963" indent="0">
              <a:buNone/>
              <a:defRPr sz="1920" b="1"/>
            </a:lvl7pPr>
            <a:lvl8pPr marL="3840624" indent="0">
              <a:buNone/>
              <a:defRPr sz="1920" b="1"/>
            </a:lvl8pPr>
            <a:lvl9pPr marL="4389285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4981" y="4956713"/>
            <a:ext cx="4664869" cy="7226767"/>
          </a:xfrm>
        </p:spPr>
        <p:txBody>
          <a:bodyPr>
            <a:normAutofit/>
          </a:bodyPr>
          <a:lstStyle>
            <a:lvl1pPr>
              <a:defRPr sz="1920">
                <a:solidFill>
                  <a:schemeClr val="tx1"/>
                </a:solidFill>
              </a:defRPr>
            </a:lvl1pPr>
            <a:lvl2pPr>
              <a:defRPr sz="1680">
                <a:solidFill>
                  <a:schemeClr val="tx1"/>
                </a:solidFill>
              </a:defRPr>
            </a:lvl2pPr>
            <a:lvl3pPr>
              <a:defRPr sz="144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1" y="778936"/>
            <a:ext cx="8145465" cy="2017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754380" y="3184051"/>
            <a:ext cx="5538521" cy="32256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381" y="3894668"/>
            <a:ext cx="4663440" cy="8288810"/>
          </a:xfrm>
        </p:spPr>
        <p:txBody>
          <a:bodyPr>
            <a:normAutofit/>
          </a:bodyPr>
          <a:lstStyle>
            <a:lvl1pPr>
              <a:defRPr sz="1920">
                <a:solidFill>
                  <a:schemeClr val="tx1"/>
                </a:solidFill>
              </a:defRPr>
            </a:lvl1pPr>
            <a:lvl2pPr>
              <a:defRPr sz="1680">
                <a:solidFill>
                  <a:schemeClr val="tx1"/>
                </a:solidFill>
              </a:defRPr>
            </a:lvl2pPr>
            <a:lvl3pPr>
              <a:defRPr sz="144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8299" y="3894666"/>
            <a:ext cx="4663440" cy="8382399"/>
          </a:xfrm>
        </p:spPr>
        <p:txBody>
          <a:bodyPr>
            <a:normAutofit/>
          </a:bodyPr>
          <a:lstStyle>
            <a:lvl1pPr>
              <a:defRPr sz="1920">
                <a:solidFill>
                  <a:schemeClr val="tx1"/>
                </a:solidFill>
              </a:defRPr>
            </a:lvl1pPr>
            <a:lvl2pPr>
              <a:defRPr sz="1680">
                <a:solidFill>
                  <a:schemeClr val="tx1"/>
                </a:solidFill>
              </a:defRPr>
            </a:lvl2pPr>
            <a:lvl3pPr>
              <a:defRPr sz="144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98273" y="1136042"/>
            <a:ext cx="5774529" cy="9674294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840"/>
            </a:lvl1pPr>
            <a:lvl2pPr marL="548661" indent="0">
              <a:buNone/>
              <a:defRPr sz="3360"/>
            </a:lvl2pPr>
            <a:lvl3pPr marL="1097321" indent="0">
              <a:buNone/>
              <a:defRPr sz="2880"/>
            </a:lvl3pPr>
            <a:lvl4pPr marL="1645982" indent="0">
              <a:buNone/>
              <a:defRPr sz="2400"/>
            </a:lvl4pPr>
            <a:lvl5pPr marL="2194642" indent="0">
              <a:buNone/>
              <a:defRPr sz="2400"/>
            </a:lvl5pPr>
            <a:lvl6pPr marL="2743303" indent="0">
              <a:buNone/>
              <a:defRPr sz="2400"/>
            </a:lvl6pPr>
            <a:lvl7pPr marL="3291963" indent="0">
              <a:buNone/>
              <a:defRPr sz="2400"/>
            </a:lvl7pPr>
            <a:lvl8pPr marL="3840624" indent="0">
              <a:buNone/>
              <a:defRPr sz="2400"/>
            </a:lvl8pPr>
            <a:lvl9pPr marL="4389285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3517913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9372401" y="9457589"/>
            <a:ext cx="1604339" cy="64674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798826" y="4364080"/>
            <a:ext cx="3406783" cy="352651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9375248" y="8876852"/>
            <a:ext cx="1606617" cy="1158773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7746381" y="9467018"/>
            <a:ext cx="3236025" cy="1967222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975362"/>
            <a:ext cx="3539013" cy="3077823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5027629"/>
            <a:ext cx="3539013" cy="7492879"/>
          </a:xfrm>
        </p:spPr>
        <p:txBody>
          <a:bodyPr/>
          <a:lstStyle>
            <a:lvl1pPr marL="0" indent="0">
              <a:buNone/>
              <a:defRPr sz="1920"/>
            </a:lvl1pPr>
            <a:lvl2pPr marL="548661" indent="0">
              <a:buNone/>
              <a:defRPr sz="1680"/>
            </a:lvl2pPr>
            <a:lvl3pPr marL="1097321" indent="0">
              <a:buNone/>
              <a:defRPr sz="1440"/>
            </a:lvl3pPr>
            <a:lvl4pPr marL="1645982" indent="0">
              <a:buNone/>
              <a:defRPr sz="1200"/>
            </a:lvl4pPr>
            <a:lvl5pPr marL="2194642" indent="0">
              <a:buNone/>
              <a:defRPr sz="1200"/>
            </a:lvl5pPr>
            <a:lvl6pPr marL="2743303" indent="0">
              <a:buNone/>
              <a:defRPr sz="1200"/>
            </a:lvl6pPr>
            <a:lvl7pPr marL="3291963" indent="0">
              <a:buNone/>
              <a:defRPr sz="1200"/>
            </a:lvl7pPr>
            <a:lvl8pPr marL="3840624" indent="0">
              <a:buNone/>
              <a:defRPr sz="1200"/>
            </a:lvl8pPr>
            <a:lvl9pPr marL="438928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3517913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9372401" y="9457589"/>
            <a:ext cx="1604339" cy="64674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798826" y="4364080"/>
            <a:ext cx="3406783" cy="352651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9375248" y="8876852"/>
            <a:ext cx="1606617" cy="1158773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7746381" y="9467018"/>
            <a:ext cx="3236025" cy="1967222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975362"/>
            <a:ext cx="3539013" cy="3077823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5027629"/>
            <a:ext cx="3539013" cy="7492879"/>
          </a:xfrm>
        </p:spPr>
        <p:txBody>
          <a:bodyPr/>
          <a:lstStyle>
            <a:lvl1pPr marL="0" indent="0">
              <a:buNone/>
              <a:defRPr sz="1920"/>
            </a:lvl1pPr>
            <a:lvl2pPr marL="548661" indent="0">
              <a:buNone/>
              <a:defRPr sz="1680"/>
            </a:lvl2pPr>
            <a:lvl3pPr marL="1097321" indent="0">
              <a:buNone/>
              <a:defRPr sz="1440"/>
            </a:lvl3pPr>
            <a:lvl4pPr marL="1645982" indent="0">
              <a:buNone/>
              <a:defRPr sz="1200"/>
            </a:lvl4pPr>
            <a:lvl5pPr marL="2194642" indent="0">
              <a:buNone/>
              <a:defRPr sz="1200"/>
            </a:lvl5pPr>
            <a:lvl6pPr marL="2743303" indent="0">
              <a:buNone/>
              <a:defRPr sz="1200"/>
            </a:lvl6pPr>
            <a:lvl7pPr marL="3291963" indent="0">
              <a:buNone/>
              <a:defRPr sz="1200"/>
            </a:lvl7pPr>
            <a:lvl8pPr marL="3840624" indent="0">
              <a:buNone/>
              <a:defRPr sz="1200"/>
            </a:lvl8pPr>
            <a:lvl9pPr marL="438928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869" y="975362"/>
            <a:ext cx="5987891" cy="115282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60"/>
            </a:lvl2pPr>
            <a:lvl3pPr>
              <a:defRPr sz="1920"/>
            </a:lvl3pPr>
            <a:lvl4pPr>
              <a:defRPr sz="1680"/>
            </a:lvl4pPr>
            <a:lvl5pPr>
              <a:defRPr sz="168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754380" y="3184051"/>
            <a:ext cx="5538521" cy="32256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1" y="778936"/>
            <a:ext cx="8145465" cy="2017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1171" y="5062983"/>
            <a:ext cx="10144487" cy="5439104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8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198941" y="3510078"/>
            <a:ext cx="3777064" cy="2136829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0968229" y="5616332"/>
            <a:ext cx="4573" cy="54146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3789" y="1692102"/>
            <a:ext cx="8229600" cy="1398657"/>
          </a:xfrm>
        </p:spPr>
        <p:txBody>
          <a:bodyPr anchor="b">
            <a:normAutofit/>
          </a:bodyPr>
          <a:lstStyle>
            <a:lvl1pPr algn="l">
              <a:defRPr sz="48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195" y="4004378"/>
            <a:ext cx="6158951" cy="1058609"/>
          </a:xfrm>
        </p:spPr>
        <p:txBody>
          <a:bodyPr>
            <a:normAutofit/>
          </a:bodyPr>
          <a:lstStyle>
            <a:lvl1pPr marL="0" indent="0" algn="l">
              <a:buNone/>
              <a:defRPr sz="2160" b="1" i="0">
                <a:solidFill>
                  <a:schemeClr val="accent1"/>
                </a:solidFill>
              </a:defRPr>
            </a:lvl1pPr>
            <a:lvl2pPr marL="548661" indent="0" algn="ctr">
              <a:buNone/>
              <a:defRPr sz="2400"/>
            </a:lvl2pPr>
            <a:lvl3pPr marL="1097321" indent="0" algn="ctr">
              <a:buNone/>
              <a:defRPr sz="2160"/>
            </a:lvl3pPr>
            <a:lvl4pPr marL="1645982" indent="0" algn="ctr">
              <a:buNone/>
              <a:defRPr sz="1920"/>
            </a:lvl4pPr>
            <a:lvl5pPr marL="2194642" indent="0" algn="ctr">
              <a:buNone/>
              <a:defRPr sz="1920"/>
            </a:lvl5pPr>
            <a:lvl6pPr marL="2743303" indent="0" algn="ctr">
              <a:buNone/>
              <a:defRPr sz="1920"/>
            </a:lvl6pPr>
            <a:lvl7pPr marL="3291963" indent="0" algn="ctr">
              <a:buNone/>
              <a:defRPr sz="1920"/>
            </a:lvl7pPr>
            <a:lvl8pPr marL="3840624" indent="0" algn="ctr">
              <a:buNone/>
              <a:defRPr sz="1920"/>
            </a:lvl8pPr>
            <a:lvl9pPr marL="4389285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3427513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812902" y="3308695"/>
            <a:ext cx="2946197" cy="32256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509961" y="9947613"/>
            <a:ext cx="7462839" cy="1622907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518865" y="9953370"/>
            <a:ext cx="7449363" cy="548721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0968228" y="9953368"/>
            <a:ext cx="4573" cy="54144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514711" y="10502089"/>
            <a:ext cx="7458089" cy="1094590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 userDrawn="1">
          <p15:clr>
            <a:srgbClr val="FBAE40"/>
          </p15:clr>
        </p15:guide>
        <p15:guide id="2" pos="34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7102" y="0"/>
            <a:ext cx="3505351" cy="12066838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8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9022" y="1937173"/>
            <a:ext cx="4052965" cy="16696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3517913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4942933" y="-27038"/>
            <a:ext cx="491137" cy="8149242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4931511" y="-27040"/>
            <a:ext cx="513981" cy="8176315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19022" y="4374348"/>
            <a:ext cx="4093368" cy="1364657"/>
          </a:xfrm>
        </p:spPr>
        <p:txBody>
          <a:bodyPr>
            <a:normAutofit/>
          </a:bodyPr>
          <a:lstStyle>
            <a:lvl1pPr marL="0" indent="0">
              <a:buNone/>
              <a:defRPr sz="2160" b="1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219022" y="6058058"/>
            <a:ext cx="4093368" cy="6222831"/>
          </a:xfrm>
        </p:spPr>
        <p:txBody>
          <a:bodyPr>
            <a:normAutofit/>
          </a:bodyPr>
          <a:lstStyle>
            <a:lvl1pPr marL="216008" indent="-216008">
              <a:spcBef>
                <a:spcPts val="72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68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283754" y="3683568"/>
            <a:ext cx="3406783" cy="352651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962435" y="-27039"/>
            <a:ext cx="902321" cy="4575488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194594" y="3165175"/>
            <a:ext cx="5779267" cy="7335311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8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270" y="2628054"/>
            <a:ext cx="4052965" cy="16696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3517913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7062" y="8296929"/>
            <a:ext cx="4093368" cy="3644209"/>
          </a:xfrm>
        </p:spPr>
        <p:txBody>
          <a:bodyPr>
            <a:normAutofit/>
          </a:bodyPr>
          <a:lstStyle>
            <a:lvl1pPr marL="216008" indent="-216008">
              <a:spcBef>
                <a:spcPts val="72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68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9372401" y="9457589"/>
            <a:ext cx="1604339" cy="64674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0973863" y="8867418"/>
            <a:ext cx="2877" cy="53897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0973863" y="9988465"/>
            <a:ext cx="2877" cy="53897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sz="2160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730004" y="5066454"/>
            <a:ext cx="4109085" cy="1496906"/>
          </a:xfrm>
        </p:spPr>
        <p:txBody>
          <a:bodyPr>
            <a:noAutofit/>
          </a:bodyPr>
          <a:lstStyle>
            <a:lvl1pPr marL="0" indent="0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730006" y="6752644"/>
            <a:ext cx="4124801" cy="1470986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48661" indent="0"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097321" indent="0"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645982" indent="0"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2194642" indent="0"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798826" y="4364080"/>
            <a:ext cx="3406783" cy="352651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9375248" y="8876852"/>
            <a:ext cx="1606617" cy="1158773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7746381" y="9467018"/>
            <a:ext cx="3236025" cy="1967222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8667" y="1666241"/>
            <a:ext cx="9464040" cy="144272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93958" y="6313800"/>
            <a:ext cx="3765285" cy="778934"/>
          </a:xfrm>
        </p:spPr>
        <p:txBody>
          <a:bodyPr>
            <a:normAutofit/>
          </a:bodyPr>
          <a:lstStyle>
            <a:lvl1pPr marL="0" indent="0">
              <a:buNone/>
              <a:defRPr sz="300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7061" y="4050456"/>
            <a:ext cx="9464039" cy="1496906"/>
          </a:xfrm>
        </p:spPr>
        <p:txBody>
          <a:bodyPr>
            <a:noAutofit/>
          </a:bodyPr>
          <a:lstStyle>
            <a:lvl1pPr marL="0" indent="0" algn="ctr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2717140" y="3377121"/>
            <a:ext cx="5538521" cy="32256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540366" y="6313800"/>
            <a:ext cx="3765285" cy="778934"/>
          </a:xfrm>
        </p:spPr>
        <p:txBody>
          <a:bodyPr>
            <a:normAutofit/>
          </a:bodyPr>
          <a:lstStyle>
            <a:lvl1pPr marL="0" indent="0">
              <a:buNone/>
              <a:defRPr sz="300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0181" y="7027725"/>
            <a:ext cx="3929063" cy="4978400"/>
          </a:xfrm>
        </p:spPr>
        <p:txBody>
          <a:bodyPr>
            <a:normAutofit/>
          </a:bodyPr>
          <a:lstStyle>
            <a:lvl1pPr marL="216008" indent="-216008">
              <a:spcBef>
                <a:spcPts val="720"/>
              </a:spcBef>
              <a:buClr>
                <a:schemeClr val="accent3"/>
              </a:buClr>
              <a:defRPr sz="16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76587" y="7027725"/>
            <a:ext cx="3929063" cy="4978400"/>
          </a:xfrm>
        </p:spPr>
        <p:txBody>
          <a:bodyPr>
            <a:normAutofit/>
          </a:bodyPr>
          <a:lstStyle>
            <a:lvl1pPr marL="216008" indent="-216008">
              <a:spcBef>
                <a:spcPts val="720"/>
              </a:spcBef>
              <a:buClr>
                <a:schemeClr val="accent3"/>
              </a:buClr>
              <a:defRPr sz="16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</p:spTree>
    <p:extLst>
      <p:ext uri="{BB962C8B-B14F-4D97-AF65-F5344CB8AC3E}">
        <p14:creationId xmlns:p14="http://schemas.microsoft.com/office/powerpoint/2010/main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8478" y="3146602"/>
            <a:ext cx="3955733" cy="144272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4902" y="5530817"/>
            <a:ext cx="5067797" cy="1496906"/>
          </a:xfrm>
        </p:spPr>
        <p:txBody>
          <a:bodyPr>
            <a:noAutofit/>
          </a:bodyPr>
          <a:lstStyle>
            <a:lvl1pPr marL="0" indent="0" algn="l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513748" y="7934780"/>
            <a:ext cx="1438101" cy="77893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16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3748" y="8513512"/>
            <a:ext cx="1438101" cy="778934"/>
          </a:xfrm>
        </p:spPr>
        <p:txBody>
          <a:bodyPr>
            <a:normAutofit/>
          </a:bodyPr>
          <a:lstStyle>
            <a:lvl1pPr marL="0" indent="0">
              <a:spcBef>
                <a:spcPts val="720"/>
              </a:spcBef>
              <a:buClr>
                <a:schemeClr val="accent3"/>
              </a:buClr>
              <a:buNone/>
              <a:defRPr sz="168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5513770" y="9496519"/>
            <a:ext cx="1438101" cy="77893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16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3770" y="10075251"/>
            <a:ext cx="1438101" cy="778934"/>
          </a:xfrm>
        </p:spPr>
        <p:txBody>
          <a:bodyPr>
            <a:normAutofit/>
          </a:bodyPr>
          <a:lstStyle>
            <a:lvl1pPr marL="0" indent="0">
              <a:spcBef>
                <a:spcPts val="720"/>
              </a:spcBef>
              <a:buClr>
                <a:schemeClr val="accent3"/>
              </a:buClr>
              <a:buNone/>
              <a:defRPr sz="168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7259310" y="7934780"/>
            <a:ext cx="1438101" cy="77893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16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59311" y="8513512"/>
            <a:ext cx="1438101" cy="778934"/>
          </a:xfrm>
        </p:spPr>
        <p:txBody>
          <a:bodyPr>
            <a:normAutofit/>
          </a:bodyPr>
          <a:lstStyle>
            <a:lvl1pPr marL="0" indent="0">
              <a:spcBef>
                <a:spcPts val="720"/>
              </a:spcBef>
              <a:buClr>
                <a:schemeClr val="accent3"/>
              </a:buClr>
              <a:buNone/>
              <a:defRPr sz="168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7259332" y="9496519"/>
            <a:ext cx="1438101" cy="77893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16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59334" y="10075251"/>
            <a:ext cx="1438101" cy="778934"/>
          </a:xfrm>
        </p:spPr>
        <p:txBody>
          <a:bodyPr>
            <a:normAutofit/>
          </a:bodyPr>
          <a:lstStyle>
            <a:lvl1pPr marL="0" indent="0">
              <a:spcBef>
                <a:spcPts val="720"/>
              </a:spcBef>
              <a:buClr>
                <a:schemeClr val="accent3"/>
              </a:buClr>
              <a:buNone/>
              <a:defRPr sz="168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004873" y="7934780"/>
            <a:ext cx="1438101" cy="77893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16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04873" y="8513512"/>
            <a:ext cx="1438101" cy="778934"/>
          </a:xfrm>
        </p:spPr>
        <p:txBody>
          <a:bodyPr>
            <a:normAutofit/>
          </a:bodyPr>
          <a:lstStyle>
            <a:lvl1pPr marL="0" indent="0">
              <a:spcBef>
                <a:spcPts val="720"/>
              </a:spcBef>
              <a:buClr>
                <a:schemeClr val="accent3"/>
              </a:buClr>
              <a:buNone/>
              <a:defRPr sz="168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9004895" y="9496519"/>
            <a:ext cx="1438101" cy="77893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160" b="1">
                <a:solidFill>
                  <a:schemeClr val="accent3"/>
                </a:solidFill>
                <a:latin typeface="+mj-lt"/>
              </a:defRPr>
            </a:lvl1pPr>
            <a:lvl2pPr marL="54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32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8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64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30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963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6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28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004897" y="10075251"/>
            <a:ext cx="1438101" cy="778934"/>
          </a:xfrm>
        </p:spPr>
        <p:txBody>
          <a:bodyPr>
            <a:normAutofit/>
          </a:bodyPr>
          <a:lstStyle>
            <a:lvl1pPr marL="0" indent="0">
              <a:spcBef>
                <a:spcPts val="720"/>
              </a:spcBef>
              <a:buClr>
                <a:schemeClr val="accent3"/>
              </a:buClr>
              <a:buNone/>
              <a:defRPr sz="168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820103" y="1937175"/>
            <a:ext cx="3856197" cy="931333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9007517" y="1"/>
            <a:ext cx="1969920" cy="4125427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158640" y="4838143"/>
            <a:ext cx="2715187" cy="352651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0571" y="4553976"/>
            <a:ext cx="3062977" cy="144272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2" y="12368576"/>
            <a:ext cx="3703320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8466" y="6938188"/>
            <a:ext cx="3056553" cy="3939695"/>
          </a:xfrm>
        </p:spPr>
        <p:txBody>
          <a:bodyPr>
            <a:noAutofit/>
          </a:bodyPr>
          <a:lstStyle>
            <a:lvl1pPr marL="0" indent="0" algn="l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251960" y="3185526"/>
            <a:ext cx="5905024" cy="820722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129" y="1"/>
            <a:ext cx="1969920" cy="4125427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06095" y="6212612"/>
            <a:ext cx="2503711" cy="352651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3"/>
            <a:ext cx="10971593" cy="118815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68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6611266" y="-27095"/>
            <a:ext cx="4366689" cy="490437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8804076" y="978166"/>
            <a:ext cx="2171913" cy="5500488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1430" y="5025769"/>
            <a:ext cx="2572003" cy="490437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4382" y="9279708"/>
            <a:ext cx="9464040" cy="166962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2149299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71688" y="12200128"/>
            <a:ext cx="6629424" cy="2019269"/>
          </a:xfrm>
        </p:spPr>
        <p:txBody>
          <a:bodyPr>
            <a:noAutofit/>
          </a:bodyPr>
          <a:lstStyle>
            <a:lvl1pPr marL="0" indent="0" algn="ctr">
              <a:buNone/>
              <a:defRPr sz="2160" b="1" i="0"/>
            </a:lvl1pPr>
            <a:lvl2pPr marL="548661" indent="0">
              <a:buNone/>
              <a:defRPr sz="2160" b="1" i="1"/>
            </a:lvl2pPr>
            <a:lvl3pPr marL="1097321" indent="0">
              <a:buNone/>
              <a:defRPr sz="2160" b="1" i="1"/>
            </a:lvl3pPr>
            <a:lvl4pPr marL="1645982" indent="0">
              <a:buNone/>
              <a:defRPr sz="2160" b="1" i="1"/>
            </a:lvl4pPr>
            <a:lvl5pPr marL="2194642" indent="0">
              <a:buNone/>
              <a:defRPr sz="216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86251" y="10998271"/>
            <a:ext cx="2400301" cy="298459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7943491" y="4362458"/>
            <a:ext cx="663007" cy="1571569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7929201" y="4328587"/>
            <a:ext cx="697299" cy="165285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6596944" y="-20321"/>
            <a:ext cx="4378121" cy="4931473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8790257" y="944298"/>
            <a:ext cx="2183345" cy="5554680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8572" y="4992678"/>
            <a:ext cx="2583435" cy="541920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</p:spTree>
    <p:extLst>
      <p:ext uri="{BB962C8B-B14F-4D97-AF65-F5344CB8AC3E}">
        <p14:creationId xmlns:p14="http://schemas.microsoft.com/office/powerpoint/2010/main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9804079" y="12379798"/>
            <a:ext cx="346680" cy="821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60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0200866" y="12347332"/>
            <a:ext cx="783457" cy="87392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20104" y="1937174"/>
            <a:ext cx="9332595" cy="994325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061" y="12368576"/>
            <a:ext cx="2149299" cy="77893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7926686" y="4274753"/>
            <a:ext cx="697681" cy="165285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8802043" y="918913"/>
            <a:ext cx="2173105" cy="5500488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8786499" y="875560"/>
            <a:ext cx="2195979" cy="5581777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6606884" y="-34867"/>
            <a:ext cx="4369085" cy="485018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6594802" y="-34867"/>
            <a:ext cx="4380521" cy="490437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sz="2160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688" y="12175244"/>
            <a:ext cx="6629424" cy="182185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6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6919" y="4947780"/>
            <a:ext cx="2595813" cy="6026318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sz="2160"/>
            </a:p>
          </p:txBody>
        </p:sp>
      </p:grpSp>
    </p:spTree>
    <p:extLst>
      <p:ext uri="{BB962C8B-B14F-4D97-AF65-F5344CB8AC3E}">
        <p14:creationId xmlns:p14="http://schemas.microsoft.com/office/powerpoint/2010/main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3E2F0"/>
            </a:gs>
            <a:gs pos="0">
              <a:srgbClr val="01035C"/>
            </a:gs>
            <a:gs pos="40000">
              <a:srgbClr val="4D51AC"/>
            </a:gs>
            <a:gs pos="63000">
              <a:srgbClr val="8282C5"/>
            </a:gs>
            <a:gs pos="84000">
              <a:srgbClr val="ABACD8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2" y="778935"/>
            <a:ext cx="9464040" cy="2827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382" y="3894667"/>
            <a:ext cx="9464040" cy="9282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51960" y="12409214"/>
            <a:ext cx="2468880" cy="7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23923" y="12409216"/>
            <a:ext cx="494497" cy="7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1062" y="12409216"/>
            <a:ext cx="3058887" cy="778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</p:sldLayoutIdLst>
  <p:hf hdr="0" dt="0"/>
  <p:txStyles>
    <p:titleStyle>
      <a:lvl1pPr algn="l" defTabSz="1097321" rtl="0" eaLnBrk="1" latinLnBrk="0" hangingPunct="1">
        <a:lnSpc>
          <a:spcPct val="90000"/>
        </a:lnSpc>
        <a:spcBef>
          <a:spcPct val="0"/>
        </a:spcBef>
        <a:buNone/>
        <a:defRPr sz="48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74330" indent="-274330" algn="l" defTabSz="1097321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22991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371651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920312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468973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accent1"/>
          </a:solidFill>
          <a:latin typeface="+mn-lt"/>
          <a:ea typeface="+mn-ea"/>
          <a:cs typeface="+mn-cs"/>
        </a:defRPr>
      </a:lvl5pPr>
      <a:lvl6pPr marL="3017633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294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954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615" indent="-274330" algn="l" defTabSz="10973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61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321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82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42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303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963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624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285" algn="l" defTabSz="1097321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21" userDrawn="1">
          <p15:clr>
            <a:srgbClr val="F26B43"/>
          </p15:clr>
        </p15:guide>
        <p15:guide id="2" pos="517" userDrawn="1">
          <p15:clr>
            <a:srgbClr val="F26B43"/>
          </p15:clr>
        </p15:guide>
        <p15:guide id="3" pos="6395" userDrawn="1">
          <p15:clr>
            <a:srgbClr val="F26B43"/>
          </p15:clr>
        </p15:guide>
        <p15:guide id="4" orient="horz" pos="7995" userDrawn="1">
          <p15:clr>
            <a:srgbClr val="F26B43"/>
          </p15:clr>
        </p15:guide>
        <p15:guide id="5" pos="3967" userDrawn="1">
          <p15:clr>
            <a:srgbClr val="F26B43"/>
          </p15:clr>
        </p15:guide>
        <p15:guide id="6" pos="2945" userDrawn="1">
          <p15:clr>
            <a:srgbClr val="F26B43"/>
          </p15:clr>
        </p15:guide>
        <p15:guide id="7" pos="3456" userDrawn="1">
          <p15:clr>
            <a:srgbClr val="F26B43"/>
          </p15:clr>
        </p15:guide>
        <p15:guide id="8" orient="horz" pos="4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185B68-FFB9-4015-35B2-F2ED56C4FE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54381" y="3180522"/>
            <a:ext cx="5682390" cy="330309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en-US" sz="2765" dirty="0"/>
          </a:p>
        </p:txBody>
      </p:sp>
      <p:pic>
        <p:nvPicPr>
          <p:cNvPr id="6" name="Picture 5" descr="A logo with a green white and red and black design&#10;&#10;Description automatically generated">
            <a:extLst>
              <a:ext uri="{FF2B5EF4-FFF2-40B4-BE49-F238E27FC236}">
                <a16:creationId xmlns:a16="http://schemas.microsoft.com/office/drawing/2014/main" id="{AE9F1398-5CE2-C9F0-D2CF-997D30504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5821" l="9690" r="95349">
                        <a14:foregroundMark x1="41473" y1="8358" x2="41473" y2="4478"/>
                        <a14:foregroundMark x1="51163" y1="61791" x2="51163" y2="61791"/>
                        <a14:foregroundMark x1="77132" y1="95821" x2="75388" y2="95262"/>
                        <a14:backgroundMark x1="52326" y1="78209" x2="79845" y2="65672"/>
                        <a14:backgroundMark x1="79845" y1="65672" x2="32946" y2="85970"/>
                        <a14:backgroundMark x1="32946" y1="85970" x2="15116" y2="72239"/>
                        <a14:backgroundMark x1="15116" y1="72239" x2="33333" y2="96716"/>
                        <a14:backgroundMark x1="33333" y1="96716" x2="76357" y2="94030"/>
                        <a14:backgroundMark x1="85271" y1="81194" x2="46899" y2="90448"/>
                        <a14:backgroundMark x1="92636" y1="60597" x2="81395" y2="46269"/>
                        <a14:backgroundMark x1="81395" y1="46269" x2="90310" y2="61791"/>
                        <a14:backgroundMark x1="90310" y1="61791" x2="41860" y2="68060"/>
                        <a14:backgroundMark x1="41860" y1="68060" x2="17054" y2="61791"/>
                        <a14:backgroundMark x1="17054" y1="61791" x2="4651" y2="74925"/>
                        <a14:backgroundMark x1="4651" y1="74925" x2="25581" y2="86866"/>
                        <a14:backgroundMark x1="25581" y1="86866" x2="36047" y2="89254"/>
                        <a14:backgroundMark x1="91473" y1="60000" x2="57752" y2="85373"/>
                        <a14:backgroundMark x1="57752" y1="85373" x2="20155" y2="84179"/>
                        <a14:backgroundMark x1="20155" y1="84179" x2="40310" y2="74328"/>
                        <a14:backgroundMark x1="40310" y1="74328" x2="71318" y2="74925"/>
                        <a14:backgroundMark x1="71318" y1="74925" x2="91860" y2="63284"/>
                        <a14:backgroundMark x1="91860" y1="63284" x2="77519" y2="89254"/>
                        <a14:backgroundMark x1="77519" y1="89254" x2="31008" y2="97313"/>
                        <a14:backgroundMark x1="31008" y1="97313" x2="20930" y2="81194"/>
                        <a14:backgroundMark x1="20930" y1="81194" x2="37209" y2="74925"/>
                        <a14:backgroundMark x1="18217" y1="57015" x2="16279" y2="58209"/>
                        <a14:backgroundMark x1="38760" y1="80000" x2="49225" y2="87761"/>
                        <a14:backgroundMark x1="39147" y1="83881" x2="37209" y2="97612"/>
                        <a14:backgroundMark x1="93798" y1="60000" x2="90698" y2="62687"/>
                        <a14:backgroundMark x1="30233" y1="72537" x2="29457" y2="72537"/>
                        <a14:backgroundMark x1="14729" y1="61493" x2="10853" y2="60597"/>
                        <a14:backgroundMark x1="30620" y1="71940" x2="32946" y2="69254"/>
                        <a14:backgroundMark x1="13178" y1="53134" x2="13178" y2="60000"/>
                        <a14:backgroundMark x1="27132" y1="72836" x2="27132" y2="71940"/>
                        <a14:backgroundMark x1="29070" y1="73731" x2="19380" y2="8089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21681" y="91502"/>
            <a:ext cx="1631376" cy="2051990"/>
          </a:xfrm>
          <a:prstGeom prst="rect">
            <a:avLst/>
          </a:prstGeom>
        </p:spPr>
      </p:pic>
      <p:pic>
        <p:nvPicPr>
          <p:cNvPr id="7" name="Picture 6" descr="A logo with a black background">
            <a:extLst>
              <a:ext uri="{FF2B5EF4-FFF2-40B4-BE49-F238E27FC236}">
                <a16:creationId xmlns:a16="http://schemas.microsoft.com/office/drawing/2014/main" id="{5654B451-75CC-F6F9-2111-981B2BB74F8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5" y="243220"/>
            <a:ext cx="1226818" cy="12268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C81100-D7B7-2821-4867-37C5271FFA9C}"/>
              </a:ext>
            </a:extLst>
          </p:cNvPr>
          <p:cNvSpPr txBox="1"/>
          <p:nvPr/>
        </p:nvSpPr>
        <p:spPr>
          <a:xfrm>
            <a:off x="-2632216" y="1250218"/>
            <a:ext cx="162943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b="1" dirty="0">
                <a:solidFill>
                  <a:schemeClr val="bg1"/>
                </a:solidFill>
                <a:cs typeface="B Titr" pitchFamily="2" charset="-78"/>
              </a:rPr>
              <a:t>عنوان مقاله فونت </a:t>
            </a:r>
            <a:r>
              <a:rPr lang="en-US" sz="3200" b="1" dirty="0">
                <a:solidFill>
                  <a:schemeClr val="bg1"/>
                </a:solidFill>
                <a:cs typeface="B Titr" pitchFamily="2" charset="-78"/>
              </a:rPr>
              <a:t>B-</a:t>
            </a:r>
            <a:r>
              <a:rPr lang="en-US" sz="3200" b="1" dirty="0" err="1">
                <a:solidFill>
                  <a:schemeClr val="bg1"/>
                </a:solidFill>
                <a:cs typeface="B Titr" pitchFamily="2" charset="-78"/>
              </a:rPr>
              <a:t>Titr</a:t>
            </a:r>
            <a:endParaRPr lang="fa-IR" sz="3600" b="1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FB69E47-1CB6-EDAB-F7FB-A55ED6320D52}"/>
              </a:ext>
            </a:extLst>
          </p:cNvPr>
          <p:cNvSpPr/>
          <p:nvPr/>
        </p:nvSpPr>
        <p:spPr>
          <a:xfrm>
            <a:off x="221673" y="1905643"/>
            <a:ext cx="10513199" cy="2063655"/>
          </a:xfrm>
          <a:prstGeom prst="roundRect">
            <a:avLst/>
          </a:prstGeom>
          <a:solidFill>
            <a:srgbClr val="F3FBFF"/>
          </a:solidFill>
          <a:ln w="57150" cap="flat">
            <a:solidFill>
              <a:srgbClr val="197DCE"/>
            </a:solidFill>
            <a:prstDash val="solid"/>
            <a:miter/>
          </a:ln>
        </p:spPr>
        <p:txBody>
          <a:bodyPr rtlCol="0" anchor="t"/>
          <a:lstStyle/>
          <a:p>
            <a:pPr algn="ctr" rtl="1"/>
            <a:r>
              <a:rPr lang="fa-IR" sz="3200" baseline="-25000" dirty="0">
                <a:cs typeface="B Titr" pitchFamily="2" charset="-78"/>
              </a:rPr>
              <a:t>نويسند اول، نويسنده دوم، نويسنده سوم و  چهارم . . . ( فونت </a:t>
            </a:r>
            <a:r>
              <a:rPr lang="en-US" sz="3200" baseline="-25000" dirty="0" err="1">
                <a:cs typeface="B Titr" pitchFamily="2" charset="-78"/>
              </a:rPr>
              <a:t>BTitr</a:t>
            </a:r>
            <a:r>
              <a:rPr lang="fa-IR" sz="3200" baseline="-25000" dirty="0">
                <a:cs typeface="B Titr" pitchFamily="2" charset="-78"/>
              </a:rPr>
              <a:t> سايز 36)</a:t>
            </a:r>
          </a:p>
          <a:p>
            <a:pPr algn="ctr" rtl="1"/>
            <a:r>
              <a:rPr lang="fa-IR" sz="2800" b="1" baseline="-25000" dirty="0">
                <a:cs typeface="B Roya" panose="00000400000000000000" pitchFamily="2" charset="-78"/>
              </a:rPr>
              <a:t>مشخصات نويسند اول و ايميل( فونت </a:t>
            </a:r>
            <a:r>
              <a:rPr lang="en-US" sz="2800" b="1" baseline="-25000" dirty="0">
                <a:cs typeface="B Roya" panose="00000400000000000000" pitchFamily="2" charset="-78"/>
              </a:rPr>
              <a:t>B </a:t>
            </a:r>
            <a:r>
              <a:rPr lang="en-US" sz="2800" b="1" baseline="-25000" dirty="0" err="1">
                <a:cs typeface="B Roya" panose="00000400000000000000" pitchFamily="2" charset="-78"/>
              </a:rPr>
              <a:t>roya</a:t>
            </a:r>
            <a:r>
              <a:rPr lang="fa-IR" sz="2800" b="1" baseline="-25000" dirty="0">
                <a:cs typeface="B Roya" panose="00000400000000000000" pitchFamily="2" charset="-78"/>
              </a:rPr>
              <a:t>سايز 32)</a:t>
            </a:r>
          </a:p>
          <a:p>
            <a:pPr algn="ctr" rtl="1"/>
            <a:r>
              <a:rPr lang="fa-IR" sz="2800" b="1" baseline="-25000" dirty="0">
                <a:cs typeface="B Roya" panose="00000400000000000000" pitchFamily="2" charset="-78"/>
              </a:rPr>
              <a:t>مشخصات نويسند دوم و ايميل( فونت </a:t>
            </a:r>
            <a:r>
              <a:rPr lang="en-US" sz="2800" b="1" baseline="-25000" dirty="0">
                <a:cs typeface="B Roya" panose="00000400000000000000" pitchFamily="2" charset="-78"/>
              </a:rPr>
              <a:t>B </a:t>
            </a:r>
            <a:r>
              <a:rPr lang="en-US" sz="2800" b="1" baseline="-25000" dirty="0" err="1">
                <a:cs typeface="B Roya" panose="00000400000000000000" pitchFamily="2" charset="-78"/>
              </a:rPr>
              <a:t>roya</a:t>
            </a:r>
            <a:r>
              <a:rPr lang="fa-IR" sz="2800" b="1" baseline="-25000" dirty="0">
                <a:cs typeface="B Roya" panose="00000400000000000000" pitchFamily="2" charset="-78"/>
              </a:rPr>
              <a:t>سايز 32)</a:t>
            </a:r>
          </a:p>
          <a:p>
            <a:pPr algn="ctr" rtl="1"/>
            <a:r>
              <a:rPr lang="fa-IR" sz="2800" b="1" baseline="-25000" dirty="0">
                <a:cs typeface="B Roya" panose="00000400000000000000" pitchFamily="2" charset="-78"/>
              </a:rPr>
              <a:t>مشخصات نويسند سوم و ايميل( فونت </a:t>
            </a:r>
            <a:r>
              <a:rPr lang="en-US" sz="2800" b="1" baseline="-25000" dirty="0">
                <a:cs typeface="B Roya" panose="00000400000000000000" pitchFamily="2" charset="-78"/>
              </a:rPr>
              <a:t>B </a:t>
            </a:r>
            <a:r>
              <a:rPr lang="en-US" sz="2800" b="1" baseline="-25000" dirty="0" err="1">
                <a:cs typeface="B Roya" panose="00000400000000000000" pitchFamily="2" charset="-78"/>
              </a:rPr>
              <a:t>roya</a:t>
            </a:r>
            <a:r>
              <a:rPr lang="fa-IR" sz="2800" b="1" baseline="-25000" dirty="0">
                <a:cs typeface="B Roya" panose="00000400000000000000" pitchFamily="2" charset="-78"/>
              </a:rPr>
              <a:t>سايز 32)</a:t>
            </a:r>
          </a:p>
          <a:p>
            <a:pPr algn="ctr" rtl="1"/>
            <a:r>
              <a:rPr lang="fa-IR" sz="2800" b="1" baseline="-25000" dirty="0">
                <a:cs typeface="B Roya" panose="00000400000000000000" pitchFamily="2" charset="-78"/>
              </a:rPr>
              <a:t>مشخصات نويسند چهارم و ايميل( فونت </a:t>
            </a:r>
            <a:r>
              <a:rPr lang="en-US" sz="2800" b="1" baseline="-25000" dirty="0">
                <a:cs typeface="B Roya" panose="00000400000000000000" pitchFamily="2" charset="-78"/>
              </a:rPr>
              <a:t>B </a:t>
            </a:r>
            <a:r>
              <a:rPr lang="en-US" sz="2800" b="1" baseline="-25000" dirty="0" err="1">
                <a:cs typeface="B Roya" panose="00000400000000000000" pitchFamily="2" charset="-78"/>
              </a:rPr>
              <a:t>roya</a:t>
            </a:r>
            <a:r>
              <a:rPr lang="fa-IR" sz="2800" b="1" baseline="-25000" dirty="0">
                <a:cs typeface="B Roya" panose="00000400000000000000" pitchFamily="2" charset="-78"/>
              </a:rPr>
              <a:t>سايز 32)</a:t>
            </a:r>
          </a:p>
          <a:p>
            <a:pPr algn="ctr" rtl="1"/>
            <a:endParaRPr lang="en-US" sz="2765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B1290A-14D6-B6FB-BA40-CCEC169370C0}"/>
              </a:ext>
            </a:extLst>
          </p:cNvPr>
          <p:cNvSpPr txBox="1"/>
          <p:nvPr/>
        </p:nvSpPr>
        <p:spPr>
          <a:xfrm>
            <a:off x="7503851" y="4034369"/>
            <a:ext cx="3154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>
                <a:solidFill>
                  <a:schemeClr val="bg1"/>
                </a:solidFill>
                <a:cs typeface="B Titr" pitchFamily="2" charset="-78"/>
              </a:rPr>
              <a:t>مقدمه</a:t>
            </a:r>
            <a:endParaRPr lang="fa-IR" sz="28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B1290A-14D6-B6FB-BA40-CCEC169370C0}"/>
              </a:ext>
            </a:extLst>
          </p:cNvPr>
          <p:cNvSpPr txBox="1"/>
          <p:nvPr/>
        </p:nvSpPr>
        <p:spPr>
          <a:xfrm>
            <a:off x="3900819" y="4025606"/>
            <a:ext cx="3154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solidFill>
                  <a:schemeClr val="bg1"/>
                </a:solidFill>
                <a:cs typeface="B Titr" pitchFamily="2" charset="-78"/>
              </a:rPr>
              <a:t>یافته‌ها</a:t>
            </a:r>
            <a:endParaRPr lang="fa-IR" sz="2800" b="1" dirty="0">
              <a:solidFill>
                <a:schemeClr val="bg1"/>
              </a:solidFill>
            </a:endParaRPr>
          </a:p>
        </p:txBody>
      </p:sp>
      <p:sp>
        <p:nvSpPr>
          <p:cNvPr id="26" name="Rectangle: Rounded Corners 17">
            <a:extLst>
              <a:ext uri="{FF2B5EF4-FFF2-40B4-BE49-F238E27FC236}">
                <a16:creationId xmlns:a16="http://schemas.microsoft.com/office/drawing/2014/main" id="{292C1AE7-8C9F-3A2C-6686-3E1C74AD0C5B}"/>
              </a:ext>
            </a:extLst>
          </p:cNvPr>
          <p:cNvSpPr/>
          <p:nvPr/>
        </p:nvSpPr>
        <p:spPr>
          <a:xfrm>
            <a:off x="221672" y="4547861"/>
            <a:ext cx="3307137" cy="9478998"/>
          </a:xfrm>
          <a:prstGeom prst="roundRect">
            <a:avLst/>
          </a:prstGeom>
          <a:solidFill>
            <a:srgbClr val="F3FBFF"/>
          </a:solidFill>
          <a:ln w="57150" cap="flat">
            <a:solidFill>
              <a:srgbClr val="197DCE"/>
            </a:solidFill>
            <a:prstDash val="solid"/>
            <a:miter/>
          </a:ln>
        </p:spPr>
        <p:txBody>
          <a:bodyPr rtlCol="0" anchor="ctr"/>
          <a:lstStyle/>
          <a:p>
            <a:pPr algn="just" defTabSz="3495675" rtl="1">
              <a:lnSpc>
                <a:spcPct val="150000"/>
              </a:lnSpc>
            </a:pPr>
            <a:endParaRPr lang="fa-IR" sz="1600" b="1" dirty="0">
              <a:latin typeface="Trebuchet MS" pitchFamily="34" charset="0"/>
              <a:cs typeface="B Lotus" panose="000004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B1290A-14D6-B6FB-BA40-CCEC169370C0}"/>
              </a:ext>
            </a:extLst>
          </p:cNvPr>
          <p:cNvSpPr txBox="1"/>
          <p:nvPr/>
        </p:nvSpPr>
        <p:spPr>
          <a:xfrm>
            <a:off x="459326" y="4030214"/>
            <a:ext cx="28318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solidFill>
                  <a:schemeClr val="bg1"/>
                </a:solidFill>
                <a:cs typeface="B Titr" pitchFamily="2" charset="-78"/>
              </a:rPr>
              <a:t>بحث</a:t>
            </a:r>
            <a:endParaRPr lang="fa-IR" sz="2800" b="1" dirty="0">
              <a:solidFill>
                <a:schemeClr val="bg1"/>
              </a:solidFill>
            </a:endParaRPr>
          </a:p>
        </p:txBody>
      </p:sp>
      <p:sp>
        <p:nvSpPr>
          <p:cNvPr id="32" name="Rectangle: Rounded Corners 17">
            <a:extLst>
              <a:ext uri="{FF2B5EF4-FFF2-40B4-BE49-F238E27FC236}">
                <a16:creationId xmlns:a16="http://schemas.microsoft.com/office/drawing/2014/main" id="{292C1AE7-8C9F-3A2C-6686-3E1C74AD0C5B}"/>
              </a:ext>
            </a:extLst>
          </p:cNvPr>
          <p:cNvSpPr/>
          <p:nvPr/>
        </p:nvSpPr>
        <p:spPr>
          <a:xfrm>
            <a:off x="7427735" y="4547861"/>
            <a:ext cx="3307137" cy="9478999"/>
          </a:xfrm>
          <a:prstGeom prst="roundRect">
            <a:avLst/>
          </a:prstGeom>
          <a:solidFill>
            <a:srgbClr val="F3FBFF"/>
          </a:solidFill>
          <a:ln w="57150" cap="flat">
            <a:solidFill>
              <a:srgbClr val="197DCE"/>
            </a:solidFill>
            <a:prstDash val="solid"/>
            <a:miter/>
          </a:ln>
        </p:spPr>
        <p:txBody>
          <a:bodyPr rtlCol="0" anchor="ctr"/>
          <a:lstStyle/>
          <a:p>
            <a:pPr algn="just" defTabSz="3495675" rtl="1">
              <a:lnSpc>
                <a:spcPct val="150000"/>
              </a:lnSpc>
            </a:pP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پوستر بايد بر روي </a:t>
            </a:r>
            <a:r>
              <a:rPr lang="fa-IR" sz="1800" b="1" u="sng" dirty="0">
                <a:solidFill>
                  <a:srgbClr val="FF0000"/>
                </a:solidFill>
                <a:latin typeface="Trebuchet MS" pitchFamily="34" charset="0"/>
                <a:cs typeface="B Nazanin" panose="00000400000000000000" pitchFamily="2" charset="-78"/>
              </a:rPr>
              <a:t>يک</a:t>
            </a: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 کاغذ با </a:t>
            </a:r>
            <a:r>
              <a:rPr lang="fa-IR" sz="1800" b="1" dirty="0">
                <a:solidFill>
                  <a:srgbClr val="FF0000"/>
                </a:solidFill>
                <a:latin typeface="Trebuchet MS" pitchFamily="34" charset="0"/>
                <a:cs typeface="B Nazanin" panose="00000400000000000000" pitchFamily="2" charset="-78"/>
              </a:rPr>
              <a:t>ابعاد 60×90 </a:t>
            </a: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سانتيمتر  به صورت رنگي  تهيه و پرينت شده باشد. پوستر بايد در زمان تعيين شده در جدول برنامه ها در مکان مشخص نصب شود.  به پوسترهاي نامناسب اجازه نصب داده نخواهد شد.</a:t>
            </a:r>
            <a:endParaRPr lang="en-US" sz="1800" b="1" dirty="0">
              <a:latin typeface="Trebuchet MS" pitchFamily="34" charset="0"/>
              <a:cs typeface="B Nazanin" panose="00000400000000000000" pitchFamily="2" charset="-78"/>
            </a:endParaRPr>
          </a:p>
          <a:p>
            <a:pPr algn="just" defTabSz="3495675" rtl="1">
              <a:lnSpc>
                <a:spcPct val="150000"/>
              </a:lnSpc>
            </a:pPr>
            <a:endParaRPr lang="fa-IR" sz="1800" b="1" dirty="0">
              <a:latin typeface="Trebuchet MS" pitchFamily="34" charset="0"/>
              <a:cs typeface="B Nazanin" panose="00000400000000000000" pitchFamily="2" charset="-78"/>
            </a:endParaRPr>
          </a:p>
          <a:p>
            <a:pPr algn="just" defTabSz="3495675" rtl="1">
              <a:lnSpc>
                <a:spcPct val="150000"/>
              </a:lnSpc>
            </a:pPr>
            <a:r>
              <a:rPr lang="fa-IR" sz="1600" b="1" dirty="0">
                <a:latin typeface="Trebuchet MS" pitchFamily="34" charset="0"/>
                <a:cs typeface="B Nazanin" panose="00000400000000000000" pitchFamily="2" charset="-78"/>
              </a:rPr>
              <a:t>توصيه هايي براي ارائه مقالات به صورت پوستر:</a:t>
            </a:r>
          </a:p>
          <a:p>
            <a:pPr algn="just" defTabSz="3495675" rtl="1">
              <a:lnSpc>
                <a:spcPct val="150000"/>
              </a:lnSpc>
            </a:pP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1- پوستر بايد در زمان پذیرش براي ارائه تحويل داده شود.</a:t>
            </a:r>
          </a:p>
          <a:p>
            <a:pPr algn="just" defTabSz="3495675" rtl="1">
              <a:lnSpc>
                <a:spcPct val="150000"/>
              </a:lnSpc>
            </a:pP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2- پوستر بايد حاوي عنوان، مشخصات مولفين و توصيف تحقيق به صورت کامل باشد.</a:t>
            </a:r>
          </a:p>
          <a:p>
            <a:pPr algn="just" defTabSz="3495675" rtl="1">
              <a:lnSpc>
                <a:spcPct val="150000"/>
              </a:lnSpc>
            </a:pP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3-حضور نويسنده در زمان نصب و مدت ارائه پوستر الزامي است.</a:t>
            </a:r>
          </a:p>
          <a:p>
            <a:pPr algn="just" defTabSz="3495675" rtl="1">
              <a:lnSpc>
                <a:spcPct val="150000"/>
              </a:lnSpc>
            </a:pP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4- براي تهيه متن اصلي از قلم </a:t>
            </a:r>
            <a:r>
              <a:rPr lang="en-US" sz="1600" b="1" dirty="0">
                <a:latin typeface="Trebuchet MS" pitchFamily="34" charset="0"/>
                <a:cs typeface="B Nazanin" panose="00000400000000000000" pitchFamily="2" charset="-78"/>
              </a:rPr>
              <a:t>B lotus</a:t>
            </a: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 پررنگ و براي کلمات انگليسي از قلم </a:t>
            </a:r>
            <a:r>
              <a:rPr lang="en-US" sz="1600" b="1" dirty="0">
                <a:latin typeface="Trebuchet MS" pitchFamily="34" charset="0"/>
                <a:cs typeface="B Nazanin" panose="00000400000000000000" pitchFamily="2" charset="-78"/>
              </a:rPr>
              <a:t>Time New Roman</a:t>
            </a:r>
            <a:r>
              <a:rPr lang="fa-IR" sz="1800" b="1" dirty="0">
                <a:latin typeface="Trebuchet MS" pitchFamily="34" charset="0"/>
                <a:cs typeface="B Nazanin" panose="00000400000000000000" pitchFamily="2" charset="-78"/>
              </a:rPr>
              <a:t> پررنگ استفاده نمائيد.</a:t>
            </a:r>
          </a:p>
          <a:p>
            <a:pPr algn="just" defTabSz="3495675" rtl="1">
              <a:lnSpc>
                <a:spcPct val="150000"/>
              </a:lnSpc>
            </a:pPr>
            <a:endParaRPr lang="fa-IR" sz="1800" b="1" dirty="0">
              <a:latin typeface="Trebuchet MS" pitchFamily="34" charset="0"/>
              <a:cs typeface="B Nazanin" panose="00000400000000000000" pitchFamily="2" charset="-78"/>
            </a:endParaRPr>
          </a:p>
        </p:txBody>
      </p:sp>
      <p:sp>
        <p:nvSpPr>
          <p:cNvPr id="33" name="Rectangle: Rounded Corners 17">
            <a:extLst>
              <a:ext uri="{FF2B5EF4-FFF2-40B4-BE49-F238E27FC236}">
                <a16:creationId xmlns:a16="http://schemas.microsoft.com/office/drawing/2014/main" id="{292C1AE7-8C9F-3A2C-6686-3E1C74AD0C5B}"/>
              </a:ext>
            </a:extLst>
          </p:cNvPr>
          <p:cNvSpPr/>
          <p:nvPr/>
        </p:nvSpPr>
        <p:spPr>
          <a:xfrm>
            <a:off x="3824703" y="4543580"/>
            <a:ext cx="3307137" cy="9483279"/>
          </a:xfrm>
          <a:prstGeom prst="roundRect">
            <a:avLst/>
          </a:prstGeom>
          <a:solidFill>
            <a:srgbClr val="F3FBFF"/>
          </a:solidFill>
          <a:ln w="57150" cap="flat">
            <a:solidFill>
              <a:srgbClr val="197DCE"/>
            </a:solidFill>
            <a:prstDash val="solid"/>
            <a:miter/>
          </a:ln>
        </p:spPr>
        <p:txBody>
          <a:bodyPr rtlCol="0" anchor="ctr"/>
          <a:lstStyle/>
          <a:p>
            <a:pPr algn="just" defTabSz="3495675" rtl="1">
              <a:lnSpc>
                <a:spcPct val="150000"/>
              </a:lnSpc>
            </a:pPr>
            <a:endParaRPr lang="fa-IR" sz="1600" b="1" dirty="0">
              <a:latin typeface="Trebuchet MS" pitchFamily="34" charset="0"/>
              <a:cs typeface="B Lotus" panose="000004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B1290A-14D6-B6FB-BA40-CCEC169370C0}"/>
              </a:ext>
            </a:extLst>
          </p:cNvPr>
          <p:cNvSpPr txBox="1"/>
          <p:nvPr/>
        </p:nvSpPr>
        <p:spPr>
          <a:xfrm>
            <a:off x="459325" y="10061070"/>
            <a:ext cx="28318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cs typeface="B Titr" pitchFamily="2" charset="-78"/>
              </a:rPr>
              <a:t>منابع</a:t>
            </a:r>
            <a:endParaRPr lang="fa-IR" sz="28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B1290A-14D6-B6FB-BA40-CCEC169370C0}"/>
              </a:ext>
            </a:extLst>
          </p:cNvPr>
          <p:cNvSpPr txBox="1"/>
          <p:nvPr/>
        </p:nvSpPr>
        <p:spPr>
          <a:xfrm>
            <a:off x="4062358" y="9285219"/>
            <a:ext cx="28318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cs typeface="B Titr" pitchFamily="2" charset="-78"/>
              </a:rPr>
              <a:t>نمودار جدول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6393BED-762D-4FA3-96CF-866F426A0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024DF7-0783-4549-86B7-A48B29FBA9C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 vacation presentation</Template>
  <TotalTime>62</TotalTime>
  <Words>193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Lotus</vt:lpstr>
      <vt:lpstr>B Nazanin</vt:lpstr>
      <vt:lpstr>B Roya</vt:lpstr>
      <vt:lpstr>B Titr</vt:lpstr>
      <vt:lpstr>Calibri</vt:lpstr>
      <vt:lpstr>Century Gothic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ranjbar</dc:creator>
  <cp:lastModifiedBy>User</cp:lastModifiedBy>
  <cp:revision>4</cp:revision>
  <dcterms:created xsi:type="dcterms:W3CDTF">2024-10-13T10:34:36Z</dcterms:created>
  <dcterms:modified xsi:type="dcterms:W3CDTF">2024-10-13T14:06:20Z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